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2599988" cy="180006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61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27"/>
    <p:restoredTop sz="94674"/>
  </p:normalViewPr>
  <p:slideViewPr>
    <p:cSldViewPr snapToGrid="0">
      <p:cViewPr varScale="1">
        <p:scale>
          <a:sx n="41" d="100"/>
          <a:sy n="41" d="100"/>
        </p:scale>
        <p:origin x="328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usy Catanese" userId="059effe4-55ba-4cf9-9d33-06dfd531e821" providerId="ADAL" clId="{FD9D284E-B2D2-4A7B-9617-B1FFAA2EBF0C}"/>
    <pc:docChg chg="custSel modSld">
      <pc:chgData name="Giusy Catanese" userId="059effe4-55ba-4cf9-9d33-06dfd531e821" providerId="ADAL" clId="{FD9D284E-B2D2-4A7B-9617-B1FFAA2EBF0C}" dt="2026-02-11T11:22:08.758" v="228" actId="1076"/>
      <pc:docMkLst>
        <pc:docMk/>
      </pc:docMkLst>
      <pc:sldChg chg="addSp delSp modSp mod">
        <pc:chgData name="Giusy Catanese" userId="059effe4-55ba-4cf9-9d33-06dfd531e821" providerId="ADAL" clId="{FD9D284E-B2D2-4A7B-9617-B1FFAA2EBF0C}" dt="2026-02-11T11:22:08.758" v="228" actId="1076"/>
        <pc:sldMkLst>
          <pc:docMk/>
          <pc:sldMk cId="3506626428" sldId="256"/>
        </pc:sldMkLst>
        <pc:spChg chg="mod">
          <ac:chgData name="Giusy Catanese" userId="059effe4-55ba-4cf9-9d33-06dfd531e821" providerId="ADAL" clId="{FD9D284E-B2D2-4A7B-9617-B1FFAA2EBF0C}" dt="2026-02-11T08:56:59.314" v="219" actId="20577"/>
          <ac:spMkLst>
            <pc:docMk/>
            <pc:sldMk cId="3506626428" sldId="256"/>
            <ac:spMk id="11" creationId="{FEFE97A1-ACA2-8518-31AC-9FFD05959460}"/>
          </ac:spMkLst>
        </pc:spChg>
        <pc:spChg chg="mod">
          <ac:chgData name="Giusy Catanese" userId="059effe4-55ba-4cf9-9d33-06dfd531e821" providerId="ADAL" clId="{FD9D284E-B2D2-4A7B-9617-B1FFAA2EBF0C}" dt="2026-02-11T11:22:08.758" v="228" actId="1076"/>
          <ac:spMkLst>
            <pc:docMk/>
            <pc:sldMk cId="3506626428" sldId="256"/>
            <ac:spMk id="12" creationId="{532D7F1D-B381-44ED-95B1-F5692BF5BE8D}"/>
          </ac:spMkLst>
        </pc:spChg>
        <pc:spChg chg="mod">
          <ac:chgData name="Giusy Catanese" userId="059effe4-55ba-4cf9-9d33-06dfd531e821" providerId="ADAL" clId="{FD9D284E-B2D2-4A7B-9617-B1FFAA2EBF0C}" dt="2026-02-11T08:50:00.606" v="62" actId="255"/>
          <ac:spMkLst>
            <pc:docMk/>
            <pc:sldMk cId="3506626428" sldId="256"/>
            <ac:spMk id="13" creationId="{7637673B-9314-4EDD-D976-17CDE1C57F9C}"/>
          </ac:spMkLst>
        </pc:spChg>
        <pc:spChg chg="mod">
          <ac:chgData name="Giusy Catanese" userId="059effe4-55ba-4cf9-9d33-06dfd531e821" providerId="ADAL" clId="{FD9D284E-B2D2-4A7B-9617-B1FFAA2EBF0C}" dt="2026-02-11T08:56:29.144" v="213" actId="20577"/>
          <ac:spMkLst>
            <pc:docMk/>
            <pc:sldMk cId="3506626428" sldId="256"/>
            <ac:spMk id="15" creationId="{CF54B569-3061-40DD-9333-643D4CB6518E}"/>
          </ac:spMkLst>
        </pc:spChg>
        <pc:picChg chg="mod">
          <ac:chgData name="Giusy Catanese" userId="059effe4-55ba-4cf9-9d33-06dfd531e821" providerId="ADAL" clId="{FD9D284E-B2D2-4A7B-9617-B1FFAA2EBF0C}" dt="2026-02-11T11:19:55.335" v="224" actId="1076"/>
          <ac:picMkLst>
            <pc:docMk/>
            <pc:sldMk cId="3506626428" sldId="256"/>
            <ac:picMk id="3" creationId="{FCC89FEA-275A-71AC-18E3-C252912B1D92}"/>
          </ac:picMkLst>
        </pc:picChg>
        <pc:picChg chg="add mod">
          <ac:chgData name="Giusy Catanese" userId="059effe4-55ba-4cf9-9d33-06dfd531e821" providerId="ADAL" clId="{FD9D284E-B2D2-4A7B-9617-B1FFAA2EBF0C}" dt="2026-02-11T11:19:58.897" v="225" actId="14100"/>
          <ac:picMkLst>
            <pc:docMk/>
            <pc:sldMk cId="3506626428" sldId="256"/>
            <ac:picMk id="4" creationId="{6A3E2E85-BA38-422F-B427-92227982DBAB}"/>
          </ac:picMkLst>
        </pc:picChg>
        <pc:picChg chg="del">
          <ac:chgData name="Giusy Catanese" userId="059effe4-55ba-4cf9-9d33-06dfd531e821" providerId="ADAL" clId="{FD9D284E-B2D2-4A7B-9617-B1FFAA2EBF0C}" dt="2026-02-11T11:19:26.632" v="220" actId="478"/>
          <ac:picMkLst>
            <pc:docMk/>
            <pc:sldMk cId="3506626428" sldId="256"/>
            <ac:picMk id="6" creationId="{63108417-F578-4382-B9DE-8D09C8C0035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4999" y="2945943"/>
            <a:ext cx="10709990" cy="6266897"/>
          </a:xfrm>
        </p:spPr>
        <p:txBody>
          <a:bodyPr anchor="b"/>
          <a:lstStyle>
            <a:lvl1pPr algn="ctr">
              <a:defRPr sz="8268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4999" y="9454516"/>
            <a:ext cx="9449991" cy="4345992"/>
          </a:xfrm>
        </p:spPr>
        <p:txBody>
          <a:bodyPr/>
          <a:lstStyle>
            <a:lvl1pPr marL="0" indent="0" algn="ctr">
              <a:buNone/>
              <a:defRPr sz="3307"/>
            </a:lvl1pPr>
            <a:lvl2pPr marL="630022" indent="0" algn="ctr">
              <a:buNone/>
              <a:defRPr sz="2756"/>
            </a:lvl2pPr>
            <a:lvl3pPr marL="1260043" indent="0" algn="ctr">
              <a:buNone/>
              <a:defRPr sz="2480"/>
            </a:lvl3pPr>
            <a:lvl4pPr marL="1890065" indent="0" algn="ctr">
              <a:buNone/>
              <a:defRPr sz="2205"/>
            </a:lvl4pPr>
            <a:lvl5pPr marL="2520086" indent="0" algn="ctr">
              <a:buNone/>
              <a:defRPr sz="2205"/>
            </a:lvl5pPr>
            <a:lvl6pPr marL="3150108" indent="0" algn="ctr">
              <a:buNone/>
              <a:defRPr sz="2205"/>
            </a:lvl6pPr>
            <a:lvl7pPr marL="3780130" indent="0" algn="ctr">
              <a:buNone/>
              <a:defRPr sz="2205"/>
            </a:lvl7pPr>
            <a:lvl8pPr marL="4410151" indent="0" algn="ctr">
              <a:buNone/>
              <a:defRPr sz="2205"/>
            </a:lvl8pPr>
            <a:lvl9pPr marL="5040173" indent="0" algn="ctr">
              <a:buNone/>
              <a:defRPr sz="2205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7795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0051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16867" y="958369"/>
            <a:ext cx="2716872" cy="1525473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250" y="958369"/>
            <a:ext cx="7993117" cy="1525473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7704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0105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687" y="4487671"/>
            <a:ext cx="10867490" cy="7487774"/>
          </a:xfrm>
        </p:spPr>
        <p:txBody>
          <a:bodyPr anchor="b"/>
          <a:lstStyle>
            <a:lvl1pPr>
              <a:defRPr sz="8268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687" y="12046282"/>
            <a:ext cx="10867490" cy="3937644"/>
          </a:xfrm>
        </p:spPr>
        <p:txBody>
          <a:bodyPr/>
          <a:lstStyle>
            <a:lvl1pPr marL="0" indent="0">
              <a:buNone/>
              <a:defRPr sz="3307">
                <a:solidFill>
                  <a:schemeClr val="tx1"/>
                </a:solidFill>
              </a:defRPr>
            </a:lvl1pPr>
            <a:lvl2pPr marL="630022" indent="0">
              <a:buNone/>
              <a:defRPr sz="2756">
                <a:solidFill>
                  <a:schemeClr val="tx1">
                    <a:tint val="75000"/>
                  </a:schemeClr>
                </a:solidFill>
              </a:defRPr>
            </a:lvl2pPr>
            <a:lvl3pPr marL="1260043" indent="0">
              <a:buNone/>
              <a:defRPr sz="2480">
                <a:solidFill>
                  <a:schemeClr val="tx1">
                    <a:tint val="75000"/>
                  </a:schemeClr>
                </a:solidFill>
              </a:defRPr>
            </a:lvl3pPr>
            <a:lvl4pPr marL="1890065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4pPr>
            <a:lvl5pPr marL="2520086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5pPr>
            <a:lvl6pPr marL="3150108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6pPr>
            <a:lvl7pPr marL="378013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7pPr>
            <a:lvl8pPr marL="4410151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8pPr>
            <a:lvl9pPr marL="5040173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6908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249" y="4791843"/>
            <a:ext cx="5354995" cy="114212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8744" y="4791843"/>
            <a:ext cx="5354995" cy="114212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350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0" y="958373"/>
            <a:ext cx="10867490" cy="347929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7892" y="4412664"/>
            <a:ext cx="5330385" cy="2162578"/>
          </a:xfrm>
        </p:spPr>
        <p:txBody>
          <a:bodyPr anchor="b"/>
          <a:lstStyle>
            <a:lvl1pPr marL="0" indent="0">
              <a:buNone/>
              <a:defRPr sz="3307" b="1"/>
            </a:lvl1pPr>
            <a:lvl2pPr marL="630022" indent="0">
              <a:buNone/>
              <a:defRPr sz="2756" b="1"/>
            </a:lvl2pPr>
            <a:lvl3pPr marL="1260043" indent="0">
              <a:buNone/>
              <a:defRPr sz="2480" b="1"/>
            </a:lvl3pPr>
            <a:lvl4pPr marL="1890065" indent="0">
              <a:buNone/>
              <a:defRPr sz="2205" b="1"/>
            </a:lvl4pPr>
            <a:lvl5pPr marL="2520086" indent="0">
              <a:buNone/>
              <a:defRPr sz="2205" b="1"/>
            </a:lvl5pPr>
            <a:lvl6pPr marL="3150108" indent="0">
              <a:buNone/>
              <a:defRPr sz="2205" b="1"/>
            </a:lvl6pPr>
            <a:lvl7pPr marL="3780130" indent="0">
              <a:buNone/>
              <a:defRPr sz="2205" b="1"/>
            </a:lvl7pPr>
            <a:lvl8pPr marL="4410151" indent="0">
              <a:buNone/>
              <a:defRPr sz="2205" b="1"/>
            </a:lvl8pPr>
            <a:lvl9pPr marL="5040173" indent="0">
              <a:buNone/>
              <a:defRPr sz="2205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892" y="6575242"/>
            <a:ext cx="5330385" cy="967119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8745" y="4412664"/>
            <a:ext cx="5356636" cy="2162578"/>
          </a:xfrm>
        </p:spPr>
        <p:txBody>
          <a:bodyPr anchor="b"/>
          <a:lstStyle>
            <a:lvl1pPr marL="0" indent="0">
              <a:buNone/>
              <a:defRPr sz="3307" b="1"/>
            </a:lvl1pPr>
            <a:lvl2pPr marL="630022" indent="0">
              <a:buNone/>
              <a:defRPr sz="2756" b="1"/>
            </a:lvl2pPr>
            <a:lvl3pPr marL="1260043" indent="0">
              <a:buNone/>
              <a:defRPr sz="2480" b="1"/>
            </a:lvl3pPr>
            <a:lvl4pPr marL="1890065" indent="0">
              <a:buNone/>
              <a:defRPr sz="2205" b="1"/>
            </a:lvl4pPr>
            <a:lvl5pPr marL="2520086" indent="0">
              <a:buNone/>
              <a:defRPr sz="2205" b="1"/>
            </a:lvl5pPr>
            <a:lvl6pPr marL="3150108" indent="0">
              <a:buNone/>
              <a:defRPr sz="2205" b="1"/>
            </a:lvl6pPr>
            <a:lvl7pPr marL="3780130" indent="0">
              <a:buNone/>
              <a:defRPr sz="2205" b="1"/>
            </a:lvl7pPr>
            <a:lvl8pPr marL="4410151" indent="0">
              <a:buNone/>
              <a:defRPr sz="2205" b="1"/>
            </a:lvl8pPr>
            <a:lvl9pPr marL="5040173" indent="0">
              <a:buNone/>
              <a:defRPr sz="2205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8745" y="6575242"/>
            <a:ext cx="5356636" cy="967119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5919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3702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708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0" y="1200044"/>
            <a:ext cx="4063824" cy="4200155"/>
          </a:xfrm>
        </p:spPr>
        <p:txBody>
          <a:bodyPr anchor="b"/>
          <a:lstStyle>
            <a:lvl1pPr>
              <a:defRPr sz="441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6636" y="2591766"/>
            <a:ext cx="6378744" cy="12792138"/>
          </a:xfrm>
        </p:spPr>
        <p:txBody>
          <a:bodyPr/>
          <a:lstStyle>
            <a:lvl1pPr>
              <a:defRPr sz="4410"/>
            </a:lvl1pPr>
            <a:lvl2pPr>
              <a:defRPr sz="3858"/>
            </a:lvl2pPr>
            <a:lvl3pPr>
              <a:defRPr sz="3307"/>
            </a:lvl3pPr>
            <a:lvl4pPr>
              <a:defRPr sz="2756"/>
            </a:lvl4pPr>
            <a:lvl5pPr>
              <a:defRPr sz="2756"/>
            </a:lvl5pPr>
            <a:lvl6pPr>
              <a:defRPr sz="2756"/>
            </a:lvl6pPr>
            <a:lvl7pPr>
              <a:defRPr sz="2756"/>
            </a:lvl7pPr>
            <a:lvl8pPr>
              <a:defRPr sz="2756"/>
            </a:lvl8pPr>
            <a:lvl9pPr>
              <a:defRPr sz="2756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7890" y="5400199"/>
            <a:ext cx="4063824" cy="10004536"/>
          </a:xfrm>
        </p:spPr>
        <p:txBody>
          <a:bodyPr/>
          <a:lstStyle>
            <a:lvl1pPr marL="0" indent="0">
              <a:buNone/>
              <a:defRPr sz="2205"/>
            </a:lvl1pPr>
            <a:lvl2pPr marL="630022" indent="0">
              <a:buNone/>
              <a:defRPr sz="1929"/>
            </a:lvl2pPr>
            <a:lvl3pPr marL="1260043" indent="0">
              <a:buNone/>
              <a:defRPr sz="1654"/>
            </a:lvl3pPr>
            <a:lvl4pPr marL="1890065" indent="0">
              <a:buNone/>
              <a:defRPr sz="1378"/>
            </a:lvl4pPr>
            <a:lvl5pPr marL="2520086" indent="0">
              <a:buNone/>
              <a:defRPr sz="1378"/>
            </a:lvl5pPr>
            <a:lvl6pPr marL="3150108" indent="0">
              <a:buNone/>
              <a:defRPr sz="1378"/>
            </a:lvl6pPr>
            <a:lvl7pPr marL="3780130" indent="0">
              <a:buNone/>
              <a:defRPr sz="1378"/>
            </a:lvl7pPr>
            <a:lvl8pPr marL="4410151" indent="0">
              <a:buNone/>
              <a:defRPr sz="1378"/>
            </a:lvl8pPr>
            <a:lvl9pPr marL="5040173" indent="0">
              <a:buNone/>
              <a:defRPr sz="1378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043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0" y="1200044"/>
            <a:ext cx="4063824" cy="4200155"/>
          </a:xfrm>
        </p:spPr>
        <p:txBody>
          <a:bodyPr anchor="b"/>
          <a:lstStyle>
            <a:lvl1pPr>
              <a:defRPr sz="441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56636" y="2591766"/>
            <a:ext cx="6378744" cy="12792138"/>
          </a:xfrm>
        </p:spPr>
        <p:txBody>
          <a:bodyPr anchor="t"/>
          <a:lstStyle>
            <a:lvl1pPr marL="0" indent="0">
              <a:buNone/>
              <a:defRPr sz="4410"/>
            </a:lvl1pPr>
            <a:lvl2pPr marL="630022" indent="0">
              <a:buNone/>
              <a:defRPr sz="3858"/>
            </a:lvl2pPr>
            <a:lvl3pPr marL="1260043" indent="0">
              <a:buNone/>
              <a:defRPr sz="3307"/>
            </a:lvl3pPr>
            <a:lvl4pPr marL="1890065" indent="0">
              <a:buNone/>
              <a:defRPr sz="2756"/>
            </a:lvl4pPr>
            <a:lvl5pPr marL="2520086" indent="0">
              <a:buNone/>
              <a:defRPr sz="2756"/>
            </a:lvl5pPr>
            <a:lvl6pPr marL="3150108" indent="0">
              <a:buNone/>
              <a:defRPr sz="2756"/>
            </a:lvl6pPr>
            <a:lvl7pPr marL="3780130" indent="0">
              <a:buNone/>
              <a:defRPr sz="2756"/>
            </a:lvl7pPr>
            <a:lvl8pPr marL="4410151" indent="0">
              <a:buNone/>
              <a:defRPr sz="2756"/>
            </a:lvl8pPr>
            <a:lvl9pPr marL="5040173" indent="0">
              <a:buNone/>
              <a:defRPr sz="2756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7890" y="5400199"/>
            <a:ext cx="4063824" cy="10004536"/>
          </a:xfrm>
        </p:spPr>
        <p:txBody>
          <a:bodyPr/>
          <a:lstStyle>
            <a:lvl1pPr marL="0" indent="0">
              <a:buNone/>
              <a:defRPr sz="2205"/>
            </a:lvl1pPr>
            <a:lvl2pPr marL="630022" indent="0">
              <a:buNone/>
              <a:defRPr sz="1929"/>
            </a:lvl2pPr>
            <a:lvl3pPr marL="1260043" indent="0">
              <a:buNone/>
              <a:defRPr sz="1654"/>
            </a:lvl3pPr>
            <a:lvl4pPr marL="1890065" indent="0">
              <a:buNone/>
              <a:defRPr sz="1378"/>
            </a:lvl4pPr>
            <a:lvl5pPr marL="2520086" indent="0">
              <a:buNone/>
              <a:defRPr sz="1378"/>
            </a:lvl5pPr>
            <a:lvl6pPr marL="3150108" indent="0">
              <a:buNone/>
              <a:defRPr sz="1378"/>
            </a:lvl6pPr>
            <a:lvl7pPr marL="3780130" indent="0">
              <a:buNone/>
              <a:defRPr sz="1378"/>
            </a:lvl7pPr>
            <a:lvl8pPr marL="4410151" indent="0">
              <a:buNone/>
              <a:defRPr sz="1378"/>
            </a:lvl8pPr>
            <a:lvl9pPr marL="5040173" indent="0">
              <a:buNone/>
              <a:defRPr sz="1378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4653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6249" y="958373"/>
            <a:ext cx="10867490" cy="347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49" y="4791843"/>
            <a:ext cx="10867490" cy="114212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6249" y="16683952"/>
            <a:ext cx="2834997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1C1A6-81D3-3B4D-8707-BBDA4BC312D8}" type="datetimeFigureOut">
              <a:rPr lang="it-IT" smtClean="0"/>
              <a:t>11/02/2026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73746" y="16683952"/>
            <a:ext cx="4252496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98742" y="16683952"/>
            <a:ext cx="2834997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3B18F-7B2F-C346-914C-DBB4F8D81D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833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60043" rtl="0" eaLnBrk="1" latinLnBrk="0" hangingPunct="1">
        <a:lnSpc>
          <a:spcPct val="90000"/>
        </a:lnSpc>
        <a:spcBef>
          <a:spcPct val="0"/>
        </a:spcBef>
        <a:buNone/>
        <a:defRPr sz="6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5011" indent="-315011" algn="l" defTabSz="1260043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3858" kern="1200">
          <a:solidFill>
            <a:schemeClr val="tx1"/>
          </a:solidFill>
          <a:latin typeface="+mn-lt"/>
          <a:ea typeface="+mn-ea"/>
          <a:cs typeface="+mn-cs"/>
        </a:defRPr>
      </a:lvl1pPr>
      <a:lvl2pPr marL="945032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2pPr>
      <a:lvl3pPr marL="1575054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756" kern="1200">
          <a:solidFill>
            <a:schemeClr val="tx1"/>
          </a:solidFill>
          <a:latin typeface="+mn-lt"/>
          <a:ea typeface="+mn-ea"/>
          <a:cs typeface="+mn-cs"/>
        </a:defRPr>
      </a:lvl3pPr>
      <a:lvl4pPr marL="2205076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4pPr>
      <a:lvl5pPr marL="2835097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5pPr>
      <a:lvl6pPr marL="3465119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6pPr>
      <a:lvl7pPr marL="4095140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7pPr>
      <a:lvl8pPr marL="4725162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8pPr>
      <a:lvl9pPr marL="5355184" indent="-315011" algn="l" defTabSz="1260043" rtl="0" eaLnBrk="1" latinLnBrk="0" hangingPunct="1">
        <a:lnSpc>
          <a:spcPct val="90000"/>
        </a:lnSpc>
        <a:spcBef>
          <a:spcPts val="689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1pPr>
      <a:lvl2pPr marL="630022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2pPr>
      <a:lvl3pPr marL="1260043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3pPr>
      <a:lvl4pPr marL="1890065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4pPr>
      <a:lvl5pPr marL="2520086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5pPr>
      <a:lvl6pPr marL="3150108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6pPr>
      <a:lvl7pPr marL="3780130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7pPr>
      <a:lvl8pPr marL="4410151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8pPr>
      <a:lvl9pPr marL="5040173" algn="l" defTabSz="1260043" rtl="0" eaLnBrk="1" latinLnBrk="0" hangingPunct="1">
        <a:defRPr sz="2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ct.it/internazionale/students-associations-supporting-e-international-program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teams.microsoft.com/l/meetup-join/19%3ameeting_NDdjNzZiODktZWI0My00ZDVhLTg1NTUtMzA0NmMxOGI1M2Yx%40thread.v2/0?context=%7b%22Tid%22%3a%22baeefbc8-3c8b-4382-9126-e86bfef46ce6%22%2c%22Oid%22%3a%22059effe4-55ba-4cf9-9d33-06dfd531e821%22%7d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FCC89FEA-275A-71AC-18E3-C252912B1D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123" b="67086"/>
          <a:stretch/>
        </p:blipFill>
        <p:spPr>
          <a:xfrm rot="10800000">
            <a:off x="0" y="7075436"/>
            <a:ext cx="4872186" cy="6047727"/>
          </a:xfrm>
          <a:prstGeom prst="rect">
            <a:avLst/>
          </a:prstGeom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65295ADE-C606-5C7D-80AB-055C5A892B06}"/>
              </a:ext>
            </a:extLst>
          </p:cNvPr>
          <p:cNvSpPr/>
          <p:nvPr/>
        </p:nvSpPr>
        <p:spPr>
          <a:xfrm>
            <a:off x="3892063" y="0"/>
            <a:ext cx="8707926" cy="18000663"/>
          </a:xfrm>
          <a:prstGeom prst="rect">
            <a:avLst/>
          </a:prstGeom>
          <a:solidFill>
            <a:srgbClr val="0F1519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id="{FEFE97A1-ACA2-8518-31AC-9FFD05959460}"/>
              </a:ext>
            </a:extLst>
          </p:cNvPr>
          <p:cNvSpPr txBox="1"/>
          <p:nvPr/>
        </p:nvSpPr>
        <p:spPr>
          <a:xfrm>
            <a:off x="4140920" y="4023333"/>
            <a:ext cx="8064015" cy="9061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/>
            <a:r>
              <a:rPr lang="it-IT" sz="2800" b="1" spc="-15" dirty="0">
                <a:solidFill>
                  <a:schemeClr val="bg1"/>
                </a:solidFill>
                <a:latin typeface="Verdana"/>
                <a:cs typeface="Verdana"/>
              </a:rPr>
              <a:t>09</a:t>
            </a:r>
            <a:r>
              <a:rPr sz="2800" b="1" spc="-15" dirty="0">
                <a:solidFill>
                  <a:schemeClr val="bg1"/>
                </a:solidFill>
                <a:latin typeface="Verdana"/>
                <a:cs typeface="Verdana"/>
              </a:rPr>
              <a:t>.</a:t>
            </a:r>
            <a:r>
              <a:rPr lang="it-IT" sz="2800" b="1" spc="-15" dirty="0">
                <a:solidFill>
                  <a:schemeClr val="bg1"/>
                </a:solidFill>
                <a:latin typeface="Verdana"/>
                <a:cs typeface="Verdana"/>
              </a:rPr>
              <a:t>0</a:t>
            </a:r>
            <a:r>
              <a:rPr sz="2800" b="1" spc="-15" dirty="0">
                <a:solidFill>
                  <a:schemeClr val="bg1"/>
                </a:solidFill>
                <a:latin typeface="Verdana"/>
                <a:cs typeface="Verdana"/>
              </a:rPr>
              <a:t>0</a:t>
            </a:r>
            <a:r>
              <a:rPr lang="it-IT" sz="2800" b="1" spc="-15" dirty="0">
                <a:solidFill>
                  <a:schemeClr val="bg1"/>
                </a:solidFill>
                <a:latin typeface="Verdana"/>
                <a:cs typeface="Verdana"/>
              </a:rPr>
              <a:t>|</a:t>
            </a:r>
            <a:r>
              <a:rPr sz="2800" b="1" spc="-6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it-IT" sz="2800" b="1" spc="-60" dirty="0">
                <a:solidFill>
                  <a:schemeClr val="bg1"/>
                </a:solidFill>
                <a:latin typeface="Verdana"/>
                <a:cs typeface="Verdana"/>
              </a:rPr>
              <a:t>Introduzione dei lavori</a:t>
            </a:r>
          </a:p>
          <a:p>
            <a:pPr marL="12700"/>
            <a:r>
              <a:rPr lang="it-IT" sz="2800" spc="-30" dirty="0">
                <a:solidFill>
                  <a:schemeClr val="bg1"/>
                </a:solidFill>
                <a:latin typeface="Verdana"/>
                <a:cs typeface="Verdana"/>
              </a:rPr>
              <a:t>Prof. Mattia Frasca</a:t>
            </a:r>
          </a:p>
          <a:p>
            <a:pPr marL="12700">
              <a:lnSpc>
                <a:spcPct val="100000"/>
              </a:lnSpc>
            </a:pPr>
            <a:r>
              <a:rPr lang="it-IT" sz="2800" spc="-30" dirty="0">
                <a:solidFill>
                  <a:schemeClr val="bg1"/>
                </a:solidFill>
                <a:latin typeface="Verdana"/>
                <a:cs typeface="Verdana"/>
              </a:rPr>
              <a:t>Coordinatore Istituzionale Erasmus 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it-IT" sz="2800" b="1" spc="-1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it-IT" sz="2800" b="1" spc="-15" dirty="0">
                <a:solidFill>
                  <a:schemeClr val="bg1"/>
                </a:solidFill>
                <a:latin typeface="Verdana"/>
                <a:cs typeface="Verdana"/>
              </a:rPr>
              <a:t>09:15 Come candidarsi al bando Erasmus Studio </a:t>
            </a:r>
            <a:r>
              <a:rPr lang="it-IT" sz="2800" b="1" spc="-15" dirty="0" err="1">
                <a:solidFill>
                  <a:schemeClr val="bg1"/>
                </a:solidFill>
                <a:latin typeface="Verdana"/>
                <a:cs typeface="Verdana"/>
              </a:rPr>
              <a:t>a.a</a:t>
            </a:r>
            <a:r>
              <a:rPr lang="it-IT" sz="2800" b="1" spc="-15" dirty="0">
                <a:solidFill>
                  <a:schemeClr val="bg1"/>
                </a:solidFill>
                <a:latin typeface="Verdana"/>
                <a:cs typeface="Verdana"/>
              </a:rPr>
              <a:t>. 2026 - 2027:</a:t>
            </a:r>
          </a:p>
          <a:p>
            <a:pPr marL="12700">
              <a:spcBef>
                <a:spcPts val="5"/>
              </a:spcBef>
            </a:pPr>
            <a:r>
              <a:rPr lang="it-IT" sz="2800" spc="-15" dirty="0">
                <a:solidFill>
                  <a:schemeClr val="bg1"/>
                </a:solidFill>
                <a:latin typeface="Verdana"/>
                <a:cs typeface="Verdana"/>
              </a:rPr>
              <a:t>Dott.ssa Giusy Catanese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it-IT" sz="2800" spc="-15" dirty="0">
                <a:solidFill>
                  <a:schemeClr val="bg1"/>
                </a:solidFill>
                <a:latin typeface="Verdana"/>
                <a:cs typeface="Verdana"/>
              </a:rPr>
              <a:t>Coordinatrice U.O.R.I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endParaRPr lang="it-IT" sz="2800" spc="-1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it-IT" sz="2800" b="1" spc="-15" dirty="0">
                <a:solidFill>
                  <a:schemeClr val="bg1"/>
                </a:solidFill>
                <a:latin typeface="Verdana"/>
                <a:cs typeface="Verdana"/>
              </a:rPr>
              <a:t>10:45|Erasmus </a:t>
            </a:r>
            <a:r>
              <a:rPr lang="it-IT" sz="2800" b="1" spc="-15" dirty="0" err="1">
                <a:solidFill>
                  <a:schemeClr val="bg1"/>
                </a:solidFill>
                <a:latin typeface="Verdana"/>
                <a:cs typeface="Verdana"/>
              </a:rPr>
              <a:t>grant</a:t>
            </a:r>
            <a:endParaRPr lang="it-IT" sz="2800" b="1" spc="-1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it-IT" sz="2800" spc="-15" dirty="0">
                <a:solidFill>
                  <a:schemeClr val="bg1"/>
                </a:solidFill>
                <a:latin typeface="Verdana"/>
                <a:cs typeface="Verdana"/>
              </a:rPr>
              <a:t>Dott.ssa Martina Trovato 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z="2800" spc="-15" dirty="0">
                <a:solidFill>
                  <a:schemeClr val="bg1"/>
                </a:solidFill>
                <a:latin typeface="Verdana"/>
                <a:cs typeface="Verdana"/>
              </a:rPr>
              <a:t>Staff U.O.R.I</a:t>
            </a: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8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b="1" spc="-20" dirty="0">
                <a:solidFill>
                  <a:schemeClr val="bg1"/>
                </a:solidFill>
                <a:latin typeface="Verdana"/>
                <a:cs typeface="Verdana"/>
              </a:rPr>
              <a:t>1</a:t>
            </a:r>
            <a:r>
              <a:rPr lang="it-IT" sz="2800" b="1" spc="-20" dirty="0">
                <a:solidFill>
                  <a:schemeClr val="bg1"/>
                </a:solidFill>
                <a:latin typeface="Verdana"/>
                <a:cs typeface="Verdana"/>
              </a:rPr>
              <a:t>1:00</a:t>
            </a:r>
            <a:r>
              <a:rPr lang="it-IT" sz="2800" b="1" spc="-40" dirty="0">
                <a:solidFill>
                  <a:schemeClr val="bg1"/>
                </a:solidFill>
                <a:latin typeface="Verdana"/>
                <a:cs typeface="Verdana"/>
              </a:rPr>
              <a:t>| </a:t>
            </a:r>
            <a:r>
              <a:rPr lang="it-IT" sz="2800" b="1" dirty="0">
                <a:solidFill>
                  <a:schemeClr val="bg1"/>
                </a:solidFill>
                <a:latin typeface="Verdana"/>
                <a:cs typeface="Verdana"/>
              </a:rPr>
              <a:t>Inclusione e </a:t>
            </a:r>
            <a:r>
              <a:rPr lang="it-IT" sz="2800" b="1" dirty="0" err="1">
                <a:solidFill>
                  <a:schemeClr val="bg1"/>
                </a:solidFill>
                <a:latin typeface="Verdana"/>
                <a:cs typeface="Verdana"/>
              </a:rPr>
              <a:t>moblità</a:t>
            </a:r>
            <a:r>
              <a:rPr lang="it-IT" sz="2800" b="1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it-IT" sz="2800" b="1" dirty="0" err="1">
                <a:solidFill>
                  <a:schemeClr val="bg1"/>
                </a:solidFill>
                <a:latin typeface="Verdana"/>
                <a:cs typeface="Verdana"/>
              </a:rPr>
              <a:t>erasmus</a:t>
            </a:r>
            <a:endParaRPr lang="it-IT" sz="2800" b="1" dirty="0">
              <a:solidFill>
                <a:schemeClr val="bg1"/>
              </a:solidFill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r>
              <a:rPr lang="it-IT" sz="2800" dirty="0">
                <a:solidFill>
                  <a:schemeClr val="bg1"/>
                </a:solidFill>
                <a:latin typeface="Verdana"/>
                <a:cs typeface="Verdana"/>
              </a:rPr>
              <a:t>Dott.ssa Stefania Scaffidi – CINAP</a:t>
            </a: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8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12700">
              <a:spcBef>
                <a:spcPts val="5"/>
              </a:spcBef>
            </a:pPr>
            <a:r>
              <a:rPr sz="2800" b="1" spc="-20" dirty="0">
                <a:solidFill>
                  <a:schemeClr val="bg1"/>
                </a:solidFill>
                <a:latin typeface="Verdana"/>
                <a:cs typeface="Verdana"/>
              </a:rPr>
              <a:t>1</a:t>
            </a:r>
            <a:r>
              <a:rPr lang="it-IT" sz="2800" b="1" spc="-20" dirty="0">
                <a:solidFill>
                  <a:schemeClr val="bg1"/>
                </a:solidFill>
                <a:latin typeface="Verdana"/>
                <a:cs typeface="Verdana"/>
              </a:rPr>
              <a:t>1:15</a:t>
            </a:r>
            <a:r>
              <a:rPr sz="2800" b="1" spc="-4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2800" b="1" dirty="0">
                <a:solidFill>
                  <a:schemeClr val="bg1"/>
                </a:solidFill>
                <a:latin typeface="Verdana"/>
                <a:cs typeface="Verdana"/>
              </a:rPr>
              <a:t>|</a:t>
            </a:r>
            <a:r>
              <a:rPr lang="it-IT" sz="2800" b="1" dirty="0">
                <a:solidFill>
                  <a:schemeClr val="bg1"/>
                </a:solidFill>
                <a:latin typeface="Verdana"/>
                <a:cs typeface="Verdana"/>
              </a:rPr>
              <a:t>Erasmus e le Associazioni Studentesche</a:t>
            </a:r>
          </a:p>
          <a:p>
            <a:pPr marL="12700">
              <a:spcBef>
                <a:spcPts val="5"/>
              </a:spcBef>
            </a:pPr>
            <a:r>
              <a:rPr lang="it-IT" sz="2800" dirty="0">
                <a:solidFill>
                  <a:schemeClr val="bg1"/>
                </a:solidFill>
                <a:latin typeface="Verdana"/>
                <a:cs typeface="Verdana"/>
                <a:hlinkClick r:id="rId3"/>
              </a:rPr>
              <a:t>Rappresentanti Associazioni</a:t>
            </a:r>
            <a:endParaRPr lang="it-IT" sz="28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12700">
              <a:spcBef>
                <a:spcPts val="5"/>
              </a:spcBef>
            </a:pPr>
            <a:endParaRPr lang="it-IT" sz="28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800" b="1" spc="-20" dirty="0">
                <a:solidFill>
                  <a:schemeClr val="bg1"/>
                </a:solidFill>
                <a:latin typeface="Verdana"/>
                <a:cs typeface="Verdana"/>
              </a:rPr>
              <a:t>1</a:t>
            </a:r>
            <a:r>
              <a:rPr lang="it-IT" sz="2800" b="1" spc="-20">
                <a:solidFill>
                  <a:schemeClr val="bg1"/>
                </a:solidFill>
                <a:latin typeface="Verdana"/>
                <a:cs typeface="Verdana"/>
              </a:rPr>
              <a:t>1:40|</a:t>
            </a:r>
            <a:r>
              <a:rPr sz="2800" b="1" spc="-5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it-IT" sz="2800" b="1" spc="-50" dirty="0" err="1">
                <a:solidFill>
                  <a:schemeClr val="bg1"/>
                </a:solidFill>
                <a:latin typeface="Verdana"/>
                <a:cs typeface="Verdana"/>
              </a:rPr>
              <a:t>Question</a:t>
            </a:r>
            <a:r>
              <a:rPr lang="it-IT" sz="2800" b="1" spc="-50" dirty="0">
                <a:solidFill>
                  <a:schemeClr val="bg1"/>
                </a:solidFill>
                <a:latin typeface="Verdana"/>
                <a:cs typeface="Verdana"/>
              </a:rPr>
              <a:t> Time</a:t>
            </a:r>
            <a:endParaRPr sz="28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13" name="object 4">
            <a:extLst>
              <a:ext uri="{FF2B5EF4-FFF2-40B4-BE49-F238E27FC236}">
                <a16:creationId xmlns:a16="http://schemas.microsoft.com/office/drawing/2014/main" id="{7637673B-9314-4EDD-D976-17CDE1C57F9C}"/>
              </a:ext>
            </a:extLst>
          </p:cNvPr>
          <p:cNvSpPr txBox="1"/>
          <p:nvPr/>
        </p:nvSpPr>
        <p:spPr>
          <a:xfrm>
            <a:off x="4140920" y="1599885"/>
            <a:ext cx="6095365" cy="2953757"/>
          </a:xfrm>
          <a:prstGeom prst="rect">
            <a:avLst/>
          </a:prstGeom>
        </p:spPr>
        <p:txBody>
          <a:bodyPr vert="horz" wrap="square" lIns="0" tIns="342900" rIns="0" bIns="0" rtlCol="0">
            <a:spAutoFit/>
          </a:bodyPr>
          <a:lstStyle/>
          <a:p>
            <a:pPr marL="12700" marR="5080" algn="ctr">
              <a:lnSpc>
                <a:spcPct val="72900"/>
              </a:lnSpc>
              <a:spcBef>
                <a:spcPts val="2700"/>
              </a:spcBef>
            </a:pPr>
            <a:r>
              <a:rPr lang="it-IT" sz="4000" b="1" spc="-90" dirty="0">
                <a:solidFill>
                  <a:srgbClr val="F2613E"/>
                </a:solidFill>
                <a:latin typeface="SangBleuOGSerif-Black"/>
                <a:cs typeface="SangBleuOGSerif-Black"/>
              </a:rPr>
              <a:t>Info Day</a:t>
            </a:r>
          </a:p>
          <a:p>
            <a:pPr marL="12700" marR="5080" algn="ctr">
              <a:lnSpc>
                <a:spcPct val="72900"/>
              </a:lnSpc>
              <a:spcBef>
                <a:spcPts val="2700"/>
              </a:spcBef>
            </a:pPr>
            <a:r>
              <a:rPr lang="it-IT" sz="4000" b="1" spc="-90" dirty="0">
                <a:solidFill>
                  <a:srgbClr val="F2613E"/>
                </a:solidFill>
                <a:latin typeface="SangBleuOGSerif-Black"/>
                <a:cs typeface="SangBleuOGSerif-Black"/>
              </a:rPr>
              <a:t>Bando Erasmus Studio </a:t>
            </a:r>
            <a:r>
              <a:rPr lang="it-IT" sz="4000" b="1" spc="-90" dirty="0" err="1">
                <a:solidFill>
                  <a:srgbClr val="F2613E"/>
                </a:solidFill>
                <a:latin typeface="SangBleuOGSerif-Black"/>
                <a:cs typeface="SangBleuOGSerif-Black"/>
              </a:rPr>
              <a:t>a.a</a:t>
            </a:r>
            <a:r>
              <a:rPr lang="it-IT" sz="4000" b="1" spc="-90" dirty="0">
                <a:solidFill>
                  <a:srgbClr val="F2613E"/>
                </a:solidFill>
                <a:latin typeface="SangBleuOGSerif-Black"/>
                <a:cs typeface="SangBleuOGSerif-Black"/>
              </a:rPr>
              <a:t>. 2026 – 2027</a:t>
            </a:r>
          </a:p>
          <a:p>
            <a:pPr marL="12700" marR="5080" algn="ctr">
              <a:lnSpc>
                <a:spcPct val="72900"/>
              </a:lnSpc>
              <a:spcBef>
                <a:spcPts val="2700"/>
              </a:spcBef>
            </a:pPr>
            <a:endParaRPr lang="it-IT" sz="4800" dirty="0">
              <a:solidFill>
                <a:srgbClr val="F2613E"/>
              </a:solidFill>
              <a:latin typeface="SangBleuOGSerif-Black"/>
              <a:cs typeface="SangBleuOGSerif-Black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4BAEF51F-9C75-BDAB-BC34-77A2FD2CF30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690" r="13438" b="90999"/>
          <a:stretch/>
        </p:blipFill>
        <p:spPr>
          <a:xfrm>
            <a:off x="0" y="240173"/>
            <a:ext cx="11269219" cy="1359712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532D7F1D-B381-44ED-95B1-F5692BF5BE8D}"/>
              </a:ext>
            </a:extLst>
          </p:cNvPr>
          <p:cNvSpPr txBox="1"/>
          <p:nvPr/>
        </p:nvSpPr>
        <p:spPr>
          <a:xfrm>
            <a:off x="483319" y="3275512"/>
            <a:ext cx="342313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4400" b="1" dirty="0">
                <a:hlinkClick r:id="rId5"/>
              </a:rPr>
              <a:t>Aula Teams</a:t>
            </a:r>
            <a:endParaRPr lang="it-IT" sz="4400" b="1" dirty="0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CF54B569-3061-40DD-9333-643D4CB6518E}"/>
              </a:ext>
            </a:extLst>
          </p:cNvPr>
          <p:cNvSpPr txBox="1"/>
          <p:nvPr/>
        </p:nvSpPr>
        <p:spPr>
          <a:xfrm>
            <a:off x="187569" y="4530021"/>
            <a:ext cx="323556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b="1" dirty="0"/>
              <a:t>16 febbraio 2026</a:t>
            </a:r>
          </a:p>
          <a:p>
            <a:r>
              <a:rPr lang="it-IT" sz="3200" b="1" dirty="0"/>
              <a:t>H 09:00 – 12:30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6A3E2E85-BA38-422F-B427-92227982DBA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5209" y="14278709"/>
            <a:ext cx="3107930" cy="3107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6264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348</TotalTime>
  <Words>111</Words>
  <Application>Microsoft Office PowerPoint</Application>
  <PresentationFormat>Personalizzato</PresentationFormat>
  <Paragraphs>24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SangBleuOGSerif-Black</vt:lpstr>
      <vt:lpstr>Verdana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di Microsoft Office</dc:creator>
  <cp:lastModifiedBy>Giusy Catanese</cp:lastModifiedBy>
  <cp:revision>19</cp:revision>
  <dcterms:created xsi:type="dcterms:W3CDTF">2023-10-23T14:00:30Z</dcterms:created>
  <dcterms:modified xsi:type="dcterms:W3CDTF">2026-02-11T11:23:37Z</dcterms:modified>
</cp:coreProperties>
</file>